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21" r:id="rId2"/>
  </p:sldMasterIdLst>
  <p:notesMasterIdLst>
    <p:notesMasterId r:id="rId11"/>
  </p:notesMasterIdLst>
  <p:sldIdLst>
    <p:sldId id="256" r:id="rId3"/>
    <p:sldId id="261" r:id="rId4"/>
    <p:sldId id="257" r:id="rId5"/>
    <p:sldId id="266" r:id="rId6"/>
    <p:sldId id="258" r:id="rId7"/>
    <p:sldId id="267" r:id="rId8"/>
    <p:sldId id="265" r:id="rId9"/>
    <p:sldId id="268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0929"/>
  </p:normalViewPr>
  <p:slideViewPr>
    <p:cSldViewPr>
      <p:cViewPr varScale="1">
        <p:scale>
          <a:sx n="78" d="100"/>
          <a:sy n="78" d="100"/>
        </p:scale>
        <p:origin x="164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013F610-7434-47AD-B6DD-FC81B83E87CC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BE97E00-3F8A-4701-8D9B-D600A7DE8A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6750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4969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57340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20916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45110335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322265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28" r:id="rId2"/>
    <p:sldLayoutId id="2147483730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1" r:id="rId1"/>
    <p:sldLayoutId id="2147483732" r:id="rId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en-US" sz="2800"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9715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他等候一座城，卻住在帳棚</a:t>
            </a:r>
            <a:r>
              <a:rPr lang="zh-TW" altLang="en-US" sz="2800" dirty="0">
                <a:latin typeface="華康標楷體" pitchFamily="65" charset="-120"/>
                <a:ea typeface="華康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He looked for a city and lived in a tent,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這天城的旅客，一直奔前程，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A pilgrim to glory right onward he went;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他有美好證據，前途實堪誇，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God’s promise his solace, so royal his birth,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難怪他不尋求地上的榮華。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No wonder he sought not the glories of earth.</a:t>
            </a:r>
            <a:r>
              <a:rPr lang="en-US" altLang="zh-TW" sz="2800" dirty="0">
                <a:latin typeface="華康標楷體" pitchFamily="65" charset="-120"/>
                <a:ea typeface="華康標楷體" pitchFamily="65" charset="-120"/>
              </a:rPr>
              <a:t> </a:t>
            </a:r>
            <a:endParaRPr lang="en-US" altLang="zh-CN" sz="2800" dirty="0">
              <a:latin typeface="華康標楷體" pitchFamily="65" charset="-120"/>
              <a:ea typeface="華康標楷體" pitchFamily="65" charset="-120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" y="57150"/>
            <a:ext cx="9143999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TW" sz="2800" b="1" dirty="0">
                <a:latin typeface="Arial Narrow" pitchFamily="34" charset="0"/>
                <a:ea typeface="細明體" pitchFamily="49" charset="-120"/>
              </a:rPr>
              <a:t>H544</a:t>
            </a:r>
            <a:r>
              <a:rPr lang="en-US" altLang="zh-TW" sz="2800" b="1" dirty="0">
                <a:ea typeface="細明體" pitchFamily="49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客旅</a:t>
            </a:r>
            <a:r>
              <a:rPr lang="zh-TW" altLang="en-US" sz="2800" b="1" dirty="0">
                <a:latin typeface="新細明體" pitchFamily="18" charset="-120"/>
                <a:ea typeface="新細明體" pitchFamily="18" charset="-120"/>
              </a:rPr>
              <a:t> </a:t>
            </a:r>
            <a:br>
              <a:rPr lang="en-US" altLang="zh-TW" sz="2400" b="1" dirty="0">
                <a:latin typeface="華康標楷體" pitchFamily="65" charset="-120"/>
                <a:ea typeface="華康標楷體" pitchFamily="65" charset="-120"/>
              </a:rPr>
            </a:br>
            <a:r>
              <a:rPr lang="en-US" altLang="zh-TW" sz="2400" dirty="0">
                <a:latin typeface="Arial Narrow" pitchFamily="34" charset="0"/>
                <a:ea typeface="細明體" pitchFamily="49" charset="-120"/>
              </a:rPr>
              <a:t>THE PILGRIM </a:t>
            </a:r>
            <a:r>
              <a:rPr lang="en-US" altLang="zh-TW" sz="2400" dirty="0">
                <a:effectLst/>
                <a:latin typeface="Arial Narrow" pitchFamily="34" charset="0"/>
                <a:ea typeface="細明體" pitchFamily="49" charset="-120"/>
                <a:cs typeface="Arial" charset="0"/>
              </a:rPr>
              <a:t>(1/4) </a:t>
            </a:r>
            <a:endParaRPr lang="en-US" altLang="zh-CN" sz="2400" dirty="0">
              <a:effectLst/>
              <a:latin typeface="Arial Narrow" pitchFamily="34" charset="0"/>
              <a:ea typeface="細明體" pitchFamily="49" charset="-12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8363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H544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家！家！甘美家！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Home! Home! Home! Sweet home!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主耶穌在家等，要歡迎我們。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A welcome from Jesus awaits us at home.</a:t>
            </a:r>
            <a:r>
              <a:rPr lang="en-US" altLang="zh-TW" sz="2800" dirty="0">
                <a:latin typeface="華康標楷體" pitchFamily="65" charset="-120"/>
                <a:ea typeface="華康標楷體" pitchFamily="65" charset="-120"/>
              </a:rPr>
              <a:t> 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3217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H544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他等候一座城，他神的住處，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He looked for a city his God should prepare,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他沒有，也不求地上的房屋，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No mansion on earth could he covet or share.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因神豈非說過，屬天的家鄉，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For had not God told him that royal abode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是那不離正道旅客所安享。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Awaited His pilgrims on ending the road.</a:t>
            </a:r>
            <a:r>
              <a:rPr lang="en-US" altLang="zh-TW" sz="2800" dirty="0">
                <a:ea typeface="華康標楷體" pitchFamily="65" charset="-120"/>
              </a:rPr>
              <a:t> 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8363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H544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家！家！甘美家！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Home! Home! Home! Sweet home!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主耶穌在家等，要歡迎我們。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A welcome from Jesus awaits us at home.</a:t>
            </a:r>
            <a:r>
              <a:rPr lang="en-US" altLang="zh-TW" sz="2800" dirty="0">
                <a:latin typeface="華康標楷體" pitchFamily="65" charset="-120"/>
                <a:ea typeface="華康標楷體" pitchFamily="65" charset="-120"/>
              </a:rPr>
              <a:t> 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7891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H544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他等候一座城，雖然有時因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He looked for a city; if sometimes he sighed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跋涉苦，喪失多，有嘆息聲音，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To be trudging the road, all earth’s glory denied,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但一想到那城，就引聲歌唱，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The thought of that city changed sighing to song,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因為路雖崎嶇，必定不會長。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For the road might be rough, but it could not be long.</a:t>
            </a:r>
            <a:r>
              <a:rPr lang="en-US" altLang="zh-TW" sz="2800" dirty="0">
                <a:latin typeface="華康標楷體" pitchFamily="65" charset="-120"/>
                <a:ea typeface="華康標楷體" pitchFamily="65" charset="-120"/>
              </a:rPr>
              <a:t> </a:t>
            </a:r>
            <a:endParaRPr lang="en-US" altLang="zh-CN" sz="2800" dirty="0">
              <a:ea typeface="細明體" pitchFamily="49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8363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H544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家！家！甘美家！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Home! Home! Home! Sweet home!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主耶穌在家等，要歡迎我們。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A welcome from Jesus awaits us at home.</a:t>
            </a:r>
            <a:r>
              <a:rPr lang="en-US" altLang="zh-TW" sz="2800" dirty="0">
                <a:latin typeface="華康標楷體" pitchFamily="65" charset="-120"/>
                <a:ea typeface="華康標楷體" pitchFamily="65" charset="-120"/>
              </a:rPr>
              <a:t> 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05017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H544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他等候一座城，我們今亦然，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He looked for a city; his goal, Lord, we share;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望能在祢城中，同祢永為伴，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And know that bright city which Thou dost prepare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享受祢的預備，因此也願意，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Is ever our portion, since willing to be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以帳棚為寄蘆，同祢客此地。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Just pilgrims with Jesus, our roof a tent tree.</a:t>
            </a:r>
            <a:r>
              <a:rPr lang="en-US" altLang="zh-TW" sz="2800" dirty="0">
                <a:latin typeface="華康標楷體" pitchFamily="65" charset="-120"/>
                <a:ea typeface="華康標楷體" pitchFamily="65" charset="-120"/>
              </a:rPr>
              <a:t> 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8363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H544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家！家！甘美家！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Home! Home! Home! Sweet home!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主耶穌在家等，要歡迎我們。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A welcome from Jesus awaits us at home.</a:t>
            </a:r>
            <a:r>
              <a:rPr lang="en-US" altLang="zh-TW" sz="2800" dirty="0">
                <a:latin typeface="華康標楷體" pitchFamily="65" charset="-120"/>
                <a:ea typeface="華康標楷體" pitchFamily="65" charset="-120"/>
              </a:rPr>
              <a:t> 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1406335"/>
      </p:ext>
    </p:extLst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102</TotalTime>
  <Words>523</Words>
  <Application>Microsoft Office PowerPoint</Application>
  <PresentationFormat>On-screen Show (16:9)</PresentationFormat>
  <Paragraphs>56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21" baseType="lpstr">
      <vt:lpstr>宋体</vt:lpstr>
      <vt:lpstr>Microsoft JhengHei</vt:lpstr>
      <vt:lpstr>新細明體</vt:lpstr>
      <vt:lpstr>標楷體</vt:lpstr>
      <vt:lpstr>細明體</vt:lpstr>
      <vt:lpstr>華康標楷體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H544  客旅  THE PILGRIM (1/4)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H544 客旅 THE PILGRIM</dc:title>
  <dc:subject>Hymnary 聖徒詩歌</dc:subject>
  <dc:creator>Margarat E. Barber</dc:creator>
  <cp:lastModifiedBy>Timothy Liang</cp:lastModifiedBy>
  <cp:revision>37</cp:revision>
  <dcterms:created xsi:type="dcterms:W3CDTF">2001-11-16T23:06:47Z</dcterms:created>
  <dcterms:modified xsi:type="dcterms:W3CDTF">2017-08-06T13:30:33Z</dcterms:modified>
</cp:coreProperties>
</file>